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E8784B2-D64E-4BC8-920E-54DE0BEFE3EA}" type="datetimeFigureOut">
              <a:rPr lang="en-US" smtClean="0"/>
              <a:t>7/29/2013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047AA5A-DEC0-4FAA-9B4B-813FE139C74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8784B2-D64E-4BC8-920E-54DE0BEFE3EA}"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7AA5A-DEC0-4FAA-9B4B-813FE139C74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E8784B2-D64E-4BC8-920E-54DE0BEFE3EA}" type="datetimeFigureOut">
              <a:rPr lang="en-US" smtClean="0"/>
              <a:t>7/29/2013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047AA5A-DEC0-4FAA-9B4B-813FE139C74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E8784B2-D64E-4BC8-920E-54DE0BEFE3EA}" type="datetimeFigureOut">
              <a:rPr lang="en-US" smtClean="0"/>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047AA5A-DEC0-4FAA-9B4B-813FE139C74E}"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E8784B2-D64E-4BC8-920E-54DE0BEFE3EA}" type="datetimeFigureOut">
              <a:rPr lang="en-US" smtClean="0"/>
              <a:t>7/29/2013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047AA5A-DEC0-4FAA-9B4B-813FE139C74E}"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E8784B2-D64E-4BC8-920E-54DE0BEFE3EA}" type="datetimeFigureOut">
              <a:rPr lang="en-US" smtClean="0"/>
              <a:t>7/29/2013</a:t>
            </a:fld>
            <a:endParaRPr lang="en-US"/>
          </a:p>
        </p:txBody>
      </p:sp>
      <p:sp>
        <p:nvSpPr>
          <p:cNvPr id="10" name="Slide Number Placeholder 9"/>
          <p:cNvSpPr>
            <a:spLocks noGrp="1"/>
          </p:cNvSpPr>
          <p:nvPr>
            <p:ph type="sldNum" sz="quarter" idx="16"/>
          </p:nvPr>
        </p:nvSpPr>
        <p:spPr/>
        <p:txBody>
          <a:bodyPr rtlCol="0"/>
          <a:lstStyle/>
          <a:p>
            <a:fld id="{0047AA5A-DEC0-4FAA-9B4B-813FE139C74E}"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E8784B2-D64E-4BC8-920E-54DE0BEFE3EA}" type="datetimeFigureOut">
              <a:rPr lang="en-US" smtClean="0"/>
              <a:t>7/29/2013</a:t>
            </a:fld>
            <a:endParaRPr lang="en-US"/>
          </a:p>
        </p:txBody>
      </p:sp>
      <p:sp>
        <p:nvSpPr>
          <p:cNvPr id="12" name="Slide Number Placeholder 11"/>
          <p:cNvSpPr>
            <a:spLocks noGrp="1"/>
          </p:cNvSpPr>
          <p:nvPr>
            <p:ph type="sldNum" sz="quarter" idx="16"/>
          </p:nvPr>
        </p:nvSpPr>
        <p:spPr/>
        <p:txBody>
          <a:bodyPr rtlCol="0"/>
          <a:lstStyle/>
          <a:p>
            <a:fld id="{0047AA5A-DEC0-4FAA-9B4B-813FE139C74E}"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8784B2-D64E-4BC8-920E-54DE0BEFE3EA}" type="datetimeFigureOut">
              <a:rPr lang="en-US" smtClean="0"/>
              <a:t>7/29/2013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047AA5A-DEC0-4FAA-9B4B-813FE139C74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784B2-D64E-4BC8-920E-54DE0BEFE3EA}" type="datetimeFigureOut">
              <a:rPr lang="en-US" smtClean="0"/>
              <a:t>7/29/2013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047AA5A-DEC0-4FAA-9B4B-813FE139C74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E8784B2-D64E-4BC8-920E-54DE0BEFE3EA}" type="datetimeFigureOut">
              <a:rPr lang="en-US" smtClean="0"/>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047AA5A-DEC0-4FAA-9B4B-813FE139C74E}"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E8784B2-D64E-4BC8-920E-54DE0BEFE3EA}" type="datetimeFigureOut">
              <a:rPr lang="en-US" smtClean="0"/>
              <a:t>7/29/2013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047AA5A-DEC0-4FAA-9B4B-813FE139C74E}"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E8784B2-D64E-4BC8-920E-54DE0BEFE3EA}" type="datetimeFigureOut">
              <a:rPr lang="en-US" smtClean="0"/>
              <a:t>7/29/2013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047AA5A-DEC0-4FAA-9B4B-813FE139C74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Constitutional Governments Vocabulary Matching quiz</a:t>
            </a:r>
            <a:endParaRPr lang="en-US" dirty="0"/>
          </a:p>
        </p:txBody>
      </p:sp>
      <p:sp>
        <p:nvSpPr>
          <p:cNvPr id="3" name="Subtitle 2"/>
          <p:cNvSpPr>
            <a:spLocks noGrp="1"/>
          </p:cNvSpPr>
          <p:nvPr>
            <p:ph type="subTitle" idx="1"/>
          </p:nvPr>
        </p:nvSpPr>
        <p:spPr/>
        <p:txBody>
          <a:bodyPr/>
          <a:lstStyle/>
          <a:p>
            <a:r>
              <a:rPr lang="en-US" dirty="0" smtClean="0"/>
              <a:t>Answers to the Worksheet for Review</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533400"/>
            <a:ext cx="3962400" cy="26003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61100">
            <a:off x="5564225" y="445771"/>
            <a:ext cx="2734293" cy="2775583"/>
          </a:xfrm>
          <a:prstGeom prst="rect">
            <a:avLst/>
          </a:prstGeom>
        </p:spPr>
      </p:pic>
    </p:spTree>
    <p:extLst>
      <p:ext uri="{BB962C8B-B14F-4D97-AF65-F5344CB8AC3E}">
        <p14:creationId xmlns:p14="http://schemas.microsoft.com/office/powerpoint/2010/main" val="130160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Checks of the Judicial Branch </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447800" y="1810476"/>
            <a:ext cx="6696652" cy="4209324"/>
          </a:xfrm>
        </p:spPr>
      </p:pic>
      <p:sp>
        <p:nvSpPr>
          <p:cNvPr id="6" name="Rounded Rectangle 5"/>
          <p:cNvSpPr/>
          <p:nvPr/>
        </p:nvSpPr>
        <p:spPr>
          <a:xfrm rot="20643156">
            <a:off x="421525" y="3496101"/>
            <a:ext cx="8382000" cy="9144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Constitutionality of laws passed by Congress or Executive Orders of the President are determined by the nine justices of the Supreme Court.</a:t>
            </a:r>
            <a:endParaRPr lang="en-US" dirty="0"/>
          </a:p>
        </p:txBody>
      </p:sp>
    </p:spTree>
    <p:extLst>
      <p:ext uri="{BB962C8B-B14F-4D97-AF65-F5344CB8AC3E}">
        <p14:creationId xmlns:p14="http://schemas.microsoft.com/office/powerpoint/2010/main" val="656582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Federalism </a:t>
            </a:r>
            <a:endParaRPr lang="en-US" dirty="0"/>
          </a:p>
        </p:txBody>
      </p:sp>
      <p:pic>
        <p:nvPicPr>
          <p:cNvPr id="4" name="Content Placeholder 3"/>
          <p:cNvPicPr>
            <a:picLocks noGrp="1" noChangeAspect="1"/>
          </p:cNvPicPr>
          <p:nvPr>
            <p:ph sz="quarter" idx="1"/>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503362" y="1771650"/>
            <a:ext cx="6372225" cy="4152900"/>
          </a:xfrm>
        </p:spPr>
      </p:pic>
    </p:spTree>
    <p:extLst>
      <p:ext uri="{BB962C8B-B14F-4D97-AF65-F5344CB8AC3E}">
        <p14:creationId xmlns:p14="http://schemas.microsoft.com/office/powerpoint/2010/main" val="771838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  Checks of the Executive Branch</a:t>
            </a:r>
            <a:endParaRPr lang="en-US" dirty="0"/>
          </a:p>
        </p:txBody>
      </p:sp>
      <p:sp>
        <p:nvSpPr>
          <p:cNvPr id="3" name="Content Placeholder 2"/>
          <p:cNvSpPr>
            <a:spLocks noGrp="1"/>
          </p:cNvSpPr>
          <p:nvPr>
            <p:ph sz="quarter" idx="1"/>
          </p:nvPr>
        </p:nvSpPr>
        <p:spPr/>
        <p:txBody>
          <a:bodyPr/>
          <a:lstStyle/>
          <a:p>
            <a:r>
              <a:rPr lang="en-US" dirty="0" smtClean="0"/>
              <a:t>The Executive Branch of the Government has several checks over both the legislature and the judicial branches. </a:t>
            </a:r>
          </a:p>
          <a:p>
            <a:r>
              <a:rPr lang="en-US" dirty="0" smtClean="0"/>
              <a:t>The President can call Congress into special session, and veto any laws which they create. </a:t>
            </a:r>
          </a:p>
          <a:p>
            <a:r>
              <a:rPr lang="en-US" dirty="0" smtClean="0"/>
              <a:t>He or she also has the power to appoint judges to the Supreme Court.</a:t>
            </a:r>
            <a:endParaRPr lang="en-US" dirty="0"/>
          </a:p>
        </p:txBody>
      </p:sp>
    </p:spTree>
    <p:extLst>
      <p:ext uri="{BB962C8B-B14F-4D97-AF65-F5344CB8AC3E}">
        <p14:creationId xmlns:p14="http://schemas.microsoft.com/office/powerpoint/2010/main" val="1207413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  System of Checks and Balances</a:t>
            </a:r>
            <a:endParaRPr lang="en-US" dirty="0"/>
          </a:p>
        </p:txBody>
      </p:sp>
      <p:pic>
        <p:nvPicPr>
          <p:cNvPr id="4" name="Content Placeholder 3"/>
          <p:cNvPicPr>
            <a:picLocks noGrp="1" noChangeAspect="1"/>
          </p:cNvPicPr>
          <p:nvPr>
            <p:ph sz="quarter" idx="1"/>
          </p:nvPr>
        </p:nvPicPr>
        <p:blipFill>
          <a:blip r:embed="rId2"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981075" y="1516856"/>
            <a:ext cx="7019925" cy="5264944"/>
          </a:xfrm>
        </p:spPr>
      </p:pic>
    </p:spTree>
    <p:extLst>
      <p:ext uri="{BB962C8B-B14F-4D97-AF65-F5344CB8AC3E}">
        <p14:creationId xmlns:p14="http://schemas.microsoft.com/office/powerpoint/2010/main" val="3947419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  Ratification</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1000" y="1839054"/>
            <a:ext cx="8312113" cy="3875946"/>
          </a:xfrm>
        </p:spPr>
      </p:pic>
    </p:spTree>
    <p:extLst>
      <p:ext uri="{BB962C8B-B14F-4D97-AF65-F5344CB8AC3E}">
        <p14:creationId xmlns:p14="http://schemas.microsoft.com/office/powerpoint/2010/main" val="2035300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  Concurrent Powers</a:t>
            </a:r>
            <a:endParaRPr lang="en-US" dirty="0"/>
          </a:p>
        </p:txBody>
      </p:sp>
      <p:pic>
        <p:nvPicPr>
          <p:cNvPr id="4" name="Content Placeholder 3"/>
          <p:cNvPicPr>
            <a:picLocks noGrp="1" noChangeAspect="1"/>
          </p:cNvPicPr>
          <p:nvPr>
            <p:ph sz="quarter" idx="1"/>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503362" y="1771650"/>
            <a:ext cx="6372225" cy="4152900"/>
          </a:xfrm>
        </p:spPr>
      </p:pic>
    </p:spTree>
    <p:extLst>
      <p:ext uri="{BB962C8B-B14F-4D97-AF65-F5344CB8AC3E}">
        <p14:creationId xmlns:p14="http://schemas.microsoft.com/office/powerpoint/2010/main" val="1927750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  The Legislative Branch</a:t>
            </a:r>
            <a:endParaRPr lang="en-US" dirty="0"/>
          </a:p>
        </p:txBody>
      </p:sp>
      <p:pic>
        <p:nvPicPr>
          <p:cNvPr id="6" name="Content Placeholder 5"/>
          <p:cNvPicPr>
            <a:picLocks noGrp="1" noChangeAspect="1"/>
          </p:cNvPicPr>
          <p:nvPr>
            <p:ph sz="quarter" idx="1"/>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2081152" y="1600200"/>
            <a:ext cx="5216645" cy="4495800"/>
          </a:xfrm>
        </p:spPr>
      </p:pic>
    </p:spTree>
    <p:extLst>
      <p:ext uri="{BB962C8B-B14F-4D97-AF65-F5344CB8AC3E}">
        <p14:creationId xmlns:p14="http://schemas.microsoft.com/office/powerpoint/2010/main" val="2602603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  The Separation of Powers</a:t>
            </a:r>
            <a:endParaRPr lang="en-US" dirty="0"/>
          </a:p>
        </p:txBody>
      </p:sp>
      <p:pic>
        <p:nvPicPr>
          <p:cNvPr id="4" name="Content Placeholder 3"/>
          <p:cNvPicPr>
            <a:picLocks noGrp="1" noChangeAspect="1"/>
          </p:cNvPicPr>
          <p:nvPr>
            <p:ph sz="quarter" idx="1"/>
          </p:nvPr>
        </p:nvPicPr>
        <p:blipFill>
          <a:blip r:embed="rId2" cstate="print">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609600" y="2148152"/>
            <a:ext cx="8011795" cy="3338248"/>
          </a:xfrm>
        </p:spPr>
      </p:pic>
    </p:spTree>
    <p:extLst>
      <p:ext uri="{BB962C8B-B14F-4D97-AF65-F5344CB8AC3E}">
        <p14:creationId xmlns:p14="http://schemas.microsoft.com/office/powerpoint/2010/main" val="2051196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  Checks of the Legislative Branch</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Legislative Branch has power of approval over all of the treaties enacted by the President, all of the appointments he makes to major positions in the government, and all of the Supreme Court nominees he presents. </a:t>
            </a:r>
          </a:p>
          <a:p>
            <a:r>
              <a:rPr lang="en-US" dirty="0" smtClean="0"/>
              <a:t>The Legislative Branch has the power to override a Presidential veto with a two-thirds majority vote.</a:t>
            </a:r>
          </a:p>
          <a:p>
            <a:r>
              <a:rPr lang="en-US" dirty="0" smtClean="0"/>
              <a:t>The Legislative Branch can impeach other members of the government who have committed “high crimes and misdemeanors.” </a:t>
            </a:r>
            <a:endParaRPr lang="en-US" dirty="0"/>
          </a:p>
        </p:txBody>
      </p:sp>
    </p:spTree>
    <p:extLst>
      <p:ext uri="{BB962C8B-B14F-4D97-AF65-F5344CB8AC3E}">
        <p14:creationId xmlns:p14="http://schemas.microsoft.com/office/powerpoint/2010/main" val="924605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  Reserved Powers</a:t>
            </a:r>
            <a:endParaRPr lang="en-US" dirty="0"/>
          </a:p>
        </p:txBody>
      </p:sp>
      <p:pic>
        <p:nvPicPr>
          <p:cNvPr id="4" name="Content Placeholder 3"/>
          <p:cNvPicPr>
            <a:picLocks noGrp="1" noChangeAspect="1"/>
          </p:cNvPicPr>
          <p:nvPr>
            <p:ph sz="quarter" idx="1"/>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503362" y="1771650"/>
            <a:ext cx="6372225" cy="4152900"/>
          </a:xfrm>
        </p:spPr>
      </p:pic>
    </p:spTree>
    <p:extLst>
      <p:ext uri="{BB962C8B-B14F-4D97-AF65-F5344CB8AC3E}">
        <p14:creationId xmlns:p14="http://schemas.microsoft.com/office/powerpoint/2010/main" val="1878027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  The Judicial Branch</a:t>
            </a:r>
            <a:endParaRPr lang="en-US" dirty="0"/>
          </a:p>
        </p:txBody>
      </p:sp>
      <p:pic>
        <p:nvPicPr>
          <p:cNvPr id="4" name="Content Placeholder 3"/>
          <p:cNvPicPr>
            <a:picLocks noGrp="1" noChangeAspect="1"/>
          </p:cNvPicPr>
          <p:nvPr>
            <p:ph sz="quarter" idx="1"/>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54783" y="1600200"/>
            <a:ext cx="7932615" cy="4419600"/>
          </a:xfrm>
        </p:spPr>
      </p:pic>
    </p:spTree>
    <p:extLst>
      <p:ext uri="{BB962C8B-B14F-4D97-AF65-F5344CB8AC3E}">
        <p14:creationId xmlns:p14="http://schemas.microsoft.com/office/powerpoint/2010/main" val="553270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The Articles of Confederation</a:t>
            </a:r>
            <a:endParaRPr lang="en-US"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95400" y="1850622"/>
            <a:ext cx="2666999" cy="4294321"/>
          </a:xfrm>
        </p:spPr>
      </p:pic>
      <p:pic>
        <p:nvPicPr>
          <p:cNvPr id="7" name="Content Placeholder 6"/>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5100027" y="1589088"/>
            <a:ext cx="3376246" cy="4572000"/>
          </a:xfrm>
        </p:spPr>
      </p:pic>
    </p:spTree>
    <p:extLst>
      <p:ext uri="{BB962C8B-B14F-4D97-AF65-F5344CB8AC3E}">
        <p14:creationId xmlns:p14="http://schemas.microsoft.com/office/powerpoint/2010/main" val="3770840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The Preamble to the Constitution</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00400" y="1905000"/>
            <a:ext cx="5458109" cy="4370837"/>
          </a:xfrm>
        </p:spPr>
      </p:pic>
      <p:sp>
        <p:nvSpPr>
          <p:cNvPr id="5" name="Right Arrow Callout 4"/>
          <p:cNvSpPr/>
          <p:nvPr/>
        </p:nvSpPr>
        <p:spPr>
          <a:xfrm rot="19475500">
            <a:off x="179784" y="2642517"/>
            <a:ext cx="3714042" cy="1905000"/>
          </a:xfrm>
          <a:prstGeom prst="rightArrow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THE PREAMBLE</a:t>
            </a:r>
            <a:endParaRPr lang="en-US" dirty="0"/>
          </a:p>
        </p:txBody>
      </p:sp>
    </p:spTree>
    <p:extLst>
      <p:ext uri="{BB962C8B-B14F-4D97-AF65-F5344CB8AC3E}">
        <p14:creationId xmlns:p14="http://schemas.microsoft.com/office/powerpoint/2010/main" val="1520778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The Executive Branch </a:t>
            </a:r>
            <a:endParaRPr lang="en-US" dirty="0"/>
          </a:p>
        </p:txBody>
      </p:sp>
      <p:pic>
        <p:nvPicPr>
          <p:cNvPr id="4" name="Content Placeholder 3"/>
          <p:cNvPicPr>
            <a:picLocks noGrp="1" noChangeAspect="1"/>
          </p:cNvPicPr>
          <p:nvPr>
            <p:ph sz="quarter" idx="1"/>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524000" y="1600200"/>
            <a:ext cx="6452131" cy="4965117"/>
          </a:xfrm>
        </p:spPr>
      </p:pic>
    </p:spTree>
    <p:extLst>
      <p:ext uri="{BB962C8B-B14F-4D97-AF65-F5344CB8AC3E}">
        <p14:creationId xmlns:p14="http://schemas.microsoft.com/office/powerpoint/2010/main" val="4008009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  The Constitution</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133600" y="1600200"/>
            <a:ext cx="5242066" cy="4495800"/>
          </a:xfrm>
        </p:spPr>
      </p:pic>
    </p:spTree>
    <p:extLst>
      <p:ext uri="{BB962C8B-B14F-4D97-AF65-F5344CB8AC3E}">
        <p14:creationId xmlns:p14="http://schemas.microsoft.com/office/powerpoint/2010/main" val="2492902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  Amendments</a:t>
            </a:r>
            <a:endParaRPr lang="en-US" dirty="0"/>
          </a:p>
        </p:txBody>
      </p:sp>
      <p:pic>
        <p:nvPicPr>
          <p:cNvPr id="4" name="Content Placeholder 3"/>
          <p:cNvPicPr>
            <a:picLocks noGrp="1" noChangeAspect="1"/>
          </p:cNvPicPr>
          <p:nvPr>
            <p:ph sz="quarter" idx="1"/>
          </p:nvPr>
        </p:nvPicPr>
        <p:blipFill>
          <a:blip r:embed="rId2">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828800" y="1600200"/>
            <a:ext cx="5486400" cy="5151549"/>
          </a:xfrm>
        </p:spPr>
      </p:pic>
    </p:spTree>
    <p:extLst>
      <p:ext uri="{BB962C8B-B14F-4D97-AF65-F5344CB8AC3E}">
        <p14:creationId xmlns:p14="http://schemas.microsoft.com/office/powerpoint/2010/main" val="16278270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40</TotalTime>
  <Words>246</Words>
  <Application>Microsoft Office PowerPoint</Application>
  <PresentationFormat>On-screen Show (4:3)</PresentationFormat>
  <Paragraphs>26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Median</vt:lpstr>
      <vt:lpstr>The Constitutional Governments Vocabulary Matching quiz</vt:lpstr>
      <vt:lpstr>O.  Checks of the Legislative Branch</vt:lpstr>
      <vt:lpstr>J.  Reserved Powers</vt:lpstr>
      <vt:lpstr>F.  The Judicial Branch</vt:lpstr>
      <vt:lpstr>A.  The Articles of Confederation</vt:lpstr>
      <vt:lpstr>C.  The Preamble to the Constitution</vt:lpstr>
      <vt:lpstr>E.  The Executive Branch </vt:lpstr>
      <vt:lpstr>B.  The Constitution</vt:lpstr>
      <vt:lpstr>G.  Amendments</vt:lpstr>
      <vt:lpstr>P.  Checks of the Judicial Branch </vt:lpstr>
      <vt:lpstr>I.  Federalism </vt:lpstr>
      <vt:lpstr>N.  Checks of the Executive Branch</vt:lpstr>
      <vt:lpstr>M.  System of Checks and Balances</vt:lpstr>
      <vt:lpstr>H.  Ratification</vt:lpstr>
      <vt:lpstr>J.  Concurrent Powers</vt:lpstr>
      <vt:lpstr>D.  The Legislative Branch</vt:lpstr>
      <vt:lpstr>L.  The Separation of Powers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Constitutional Governments Vocabulary Matching quiz</dc:title>
  <dc:creator>Adam</dc:creator>
  <cp:lastModifiedBy>Adam</cp:lastModifiedBy>
  <cp:revision>4</cp:revision>
  <dcterms:created xsi:type="dcterms:W3CDTF">2013-07-29T11:09:07Z</dcterms:created>
  <dcterms:modified xsi:type="dcterms:W3CDTF">2013-07-29T11:49:38Z</dcterms:modified>
</cp:coreProperties>
</file>